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91" r:id="rId3"/>
    <p:sldId id="292" r:id="rId4"/>
    <p:sldId id="294" r:id="rId5"/>
    <p:sldId id="293" r:id="rId6"/>
    <p:sldId id="295" r:id="rId7"/>
    <p:sldId id="296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297" r:id="rId3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6F4F4AC-B626-45BD-B020-292134FA9789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76F654-226A-454E-9B9C-64321F280D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163.32.98.15/teacher/benme/cpp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/>
              <a:t>一般變數用法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491880" y="1124744"/>
            <a:ext cx="519244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假設一班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五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個人，每人的成績紀錄為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s1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s2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s3</a:t>
            </a:r>
          </a:p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英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文字後面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的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4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、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是為了增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加可讀性以座號輔助命名。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則若要輸入全班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成績程式碼大略如下：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s1;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s3;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s5;</a:t>
            </a:r>
          </a:p>
          <a:p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要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計算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成績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平均，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程式碼大略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如下：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avg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= ( s1 + s2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+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s3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+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 + s5 ) / 5;</a:t>
            </a:r>
          </a:p>
          <a:p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要輸出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全班成績程式碼大略如下：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s1;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s2;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s3;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s5;</a:t>
            </a:r>
          </a:p>
        </p:txBody>
      </p:sp>
    </p:spTree>
    <p:extLst>
      <p:ext uri="{BB962C8B-B14F-4D97-AF65-F5344CB8AC3E}">
        <p14:creationId xmlns:p14="http://schemas.microsoft.com/office/powerpoint/2010/main" val="2140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07904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236296" y="3276275"/>
            <a:ext cx="50405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0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5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07904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734576" y="3573016"/>
            <a:ext cx="129380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0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334422" y="1916832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s[0];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83968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705516" y="3267566"/>
            <a:ext cx="5017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9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83968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236296" y="3267566"/>
            <a:ext cx="5017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83968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734576" y="3560961"/>
            <a:ext cx="129380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334422" y="1916832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s[1];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40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29704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2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705516" y="3267566"/>
            <a:ext cx="5017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2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29704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2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36296" y="3267566"/>
            <a:ext cx="5017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2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29704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2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34576" y="3560961"/>
            <a:ext cx="129380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7334422" y="1916832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s[2];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34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3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705516" y="3267566"/>
            <a:ext cx="5017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1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3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36296" y="3267566"/>
            <a:ext cx="5017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6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/>
              <a:t>一般</a:t>
            </a:r>
            <a:r>
              <a:rPr lang="zh-TW" altLang="en-US" sz="4000" dirty="0" smtClean="0"/>
              <a:t>變數使用缺點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491881" y="1124744"/>
            <a:ext cx="45365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使用如上的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程式碼，將面臨兩個問題，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當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全班人數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多時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例如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50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位學生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，程式碼繁雜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不容易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維護。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當班級人數在程式完成前不確定人數時，無法宣告適當的變數數量，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供程式使用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。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923928" y="3361184"/>
            <a:ext cx="12939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s1;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s3;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s5;</a:t>
            </a: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.......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00192" y="3356992"/>
            <a:ext cx="20922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s1,s2,s3,... s? 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s1;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s3;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s5;</a:t>
            </a: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.......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s??;</a:t>
            </a:r>
          </a:p>
        </p:txBody>
      </p:sp>
    </p:spTree>
    <p:extLst>
      <p:ext uri="{BB962C8B-B14F-4D97-AF65-F5344CB8AC3E}">
        <p14:creationId xmlns:p14="http://schemas.microsoft.com/office/powerpoint/2010/main" val="321826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3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413590" y="4365104"/>
            <a:ext cx="39065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4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2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45638" y="4365104"/>
            <a:ext cx="39065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3867281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66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2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90886" y="4365104"/>
            <a:ext cx="59348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3867281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701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2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706113" y="4654724"/>
            <a:ext cx="147499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3867281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7334422" y="1916832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s[2];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9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49532" y="436510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454111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7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54111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7290886" y="4365104"/>
            <a:ext cx="59348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48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54111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6706113" y="4654724"/>
            <a:ext cx="147499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7334422" y="1916832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s[1];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0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67347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7849532" y="436510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66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0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67347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7290886" y="4365104"/>
            <a:ext cx="59348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8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0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67347" y="3538176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6706113" y="4654724"/>
            <a:ext cx="147499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7334422" y="1916832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s[0];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491881" y="112474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解決問題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509947" y="1772816"/>
            <a:ext cx="209704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一般變數宣告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s1,s2,s3... s50;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變數用法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s1;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s3;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s5;</a:t>
            </a: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.......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1772816"/>
            <a:ext cx="146386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陣列宣告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s[50];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陣列用法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s[0];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s[1];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s[2];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s[3];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s[4];</a:t>
            </a: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.......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s[49];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509947" y="5229200"/>
            <a:ext cx="4536504" cy="923330"/>
          </a:xfrm>
          <a:prstGeom prst="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陣列宣告也可以 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s[51];</a:t>
            </a:r>
          </a:p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並使用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s[1] , s[2] , s[3] , ... s[50];</a:t>
            </a:r>
          </a:p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但不建議如上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使用，請習慣從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0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開始。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5445065" y="3423963"/>
            <a:ext cx="630135" cy="36004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7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-1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849532" y="436510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78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-1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290886" y="4365104"/>
            <a:ext cx="59348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31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-1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10188" y="5255327"/>
            <a:ext cx="1546188" cy="28106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131840" y="3898216"/>
            <a:ext cx="1546188" cy="28106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53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爆炸 2 4"/>
          <p:cNvSpPr/>
          <p:nvPr/>
        </p:nvSpPr>
        <p:spPr>
          <a:xfrm>
            <a:off x="3635896" y="1316085"/>
            <a:ext cx="4536504" cy="304901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標題 9"/>
          <p:cNvSpPr>
            <a:spLocks noGrp="1"/>
          </p:cNvSpPr>
          <p:nvPr>
            <p:ph type="ctrTitle"/>
          </p:nvPr>
        </p:nvSpPr>
        <p:spPr>
          <a:xfrm>
            <a:off x="3995936" y="2348880"/>
            <a:ext cx="2952328" cy="807086"/>
          </a:xfrm>
        </p:spPr>
        <p:txBody>
          <a:bodyPr/>
          <a:lstStyle/>
          <a:p>
            <a:r>
              <a:rPr lang="zh-TW" altLang="en-US" dirty="0"/>
              <a:t>感謝收看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491880" y="4798893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家豪教學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網  </a:t>
            </a:r>
            <a:r>
              <a:rPr lang="en-US" altLang="zh-TW" dirty="0">
                <a:hlinkClick r:id="rId2"/>
              </a:rPr>
              <a:t>http://163.32.98.15/teacher/benme/cpp/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2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491881" y="112474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解決問題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509947" y="1772816"/>
            <a:ext cx="146386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陣列宣告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s[50];</a:t>
            </a:r>
          </a:p>
          <a:p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陣列用法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s[0];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s[1];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s[2];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s[3];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s[4];</a:t>
            </a:r>
          </a:p>
          <a:p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.......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s[49];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1772816"/>
            <a:ext cx="230223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陣列宣告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s[50], i;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陣列用法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 = 0; i&lt;50; i++){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5445065" y="3423963"/>
            <a:ext cx="630135" cy="36004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4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491881" y="112474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解決問題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509947" y="1772816"/>
            <a:ext cx="193835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一般變數宣告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s1,s2,s3... s?;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變數用法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s1;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s3;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s4;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s5;</a:t>
            </a:r>
          </a:p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.......</a:t>
            </a:r>
          </a:p>
          <a:p>
            <a:r>
              <a:rPr lang="en-US" altLang="zh-TW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s?;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1772816"/>
            <a:ext cx="25010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陣列宣告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問題最大可能量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i, n;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n;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i&lt;n; i++){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5445065" y="3423963"/>
            <a:ext cx="630135" cy="36004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5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491881" y="112474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問題範例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請寫一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程式，輸入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個整數，並反向輸出前面順序的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個整數。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059832" y="2754794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7" name="向右箭號 6"/>
          <p:cNvSpPr/>
          <p:nvPr/>
        </p:nvSpPr>
        <p:spPr>
          <a:xfrm>
            <a:off x="5445065" y="3423963"/>
            <a:ext cx="630135" cy="36004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橢圓形圖說文字 5"/>
          <p:cNvSpPr/>
          <p:nvPr/>
        </p:nvSpPr>
        <p:spPr>
          <a:xfrm>
            <a:off x="3083351" y="5428388"/>
            <a:ext cx="3292527" cy="1008112"/>
          </a:xfrm>
          <a:prstGeom prst="wedgeEllipseCallout">
            <a:avLst>
              <a:gd name="adj1" fmla="val 75801"/>
              <a:gd name="adj2" fmla="val -175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342927" y="572454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請使用陣列解決上列問題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348498" y="2776860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491881" y="112474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問題範例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請寫一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程式，輸入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個整數，並反向輸出前面順序的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 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個整數。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059832" y="2754794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776860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5445065" y="3423963"/>
            <a:ext cx="630135" cy="36004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7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59832" y="2708920"/>
            <a:ext cx="151216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378653" y="2744955"/>
            <a:ext cx="1217683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45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3847" y="116632"/>
            <a:ext cx="5295061" cy="764656"/>
          </a:xfrm>
        </p:spPr>
        <p:txBody>
          <a:bodyPr/>
          <a:lstStyle/>
          <a:p>
            <a:pPr algn="ctr"/>
            <a:r>
              <a:rPr lang="zh-TW" altLang="en-US" sz="4000" dirty="0" smtClean="0"/>
              <a:t>使用陣列代替一般變數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20888"/>
            <a:ext cx="2513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一般變數</a:t>
            </a:r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s0,s1,s2;</a:t>
            </a:r>
          </a:p>
          <a:p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s0 &gt;&gt; s1 &gt;&gt; s2;</a:t>
            </a:r>
          </a:p>
          <a:p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s2 &lt;&lt; s1 &lt;&lt; s0;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348498" y="2442954"/>
            <a:ext cx="2615990" cy="3139321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//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陣列解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s[3], i;</a:t>
            </a:r>
          </a:p>
          <a:p>
            <a:pPr defTabSz="360000"/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i=0; i&lt;3; i++ ){</a:t>
            </a: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cin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&gt;&gt; s[i];</a:t>
            </a:r>
            <a:endParaRPr lang="en-US" altLang="zh-TW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for( 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i=2; i&gt;=0; i-- 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){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zh-TW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cout</a:t>
            </a:r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&lt;&lt; s[i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];</a:t>
            </a:r>
          </a:p>
          <a:p>
            <a:pPr defTabSz="360000"/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defTabSz="360000"/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07904" y="3230394"/>
            <a:ext cx="432048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804249" y="3276275"/>
            <a:ext cx="50405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348498" y="19168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= 0</a:t>
            </a:r>
            <a:endParaRPr lang="en-US" altLang="zh-TW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45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936</TotalTime>
  <Words>1852</Words>
  <Application>Microsoft Office PowerPoint</Application>
  <PresentationFormat>如螢幕大小 (4:3)</PresentationFormat>
  <Paragraphs>577</Paragraphs>
  <Slides>33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4" baseType="lpstr">
      <vt:lpstr>華麗</vt:lpstr>
      <vt:lpstr>一般變數用法</vt:lpstr>
      <vt:lpstr>一般變數使用缺點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使用陣列代替一般變數</vt:lpstr>
      <vt:lpstr>感謝收看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陣列</dc:title>
  <dc:creator>Windows 使用者</dc:creator>
  <cp:lastModifiedBy>Windows 使用者</cp:lastModifiedBy>
  <cp:revision>33</cp:revision>
  <dcterms:created xsi:type="dcterms:W3CDTF">2018-03-07T14:15:10Z</dcterms:created>
  <dcterms:modified xsi:type="dcterms:W3CDTF">2019-12-02T22:06:24Z</dcterms:modified>
</cp:coreProperties>
</file>